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9" r:id="rId23"/>
    <p:sldId id="278" r:id="rId24"/>
    <p:sldId id="341" r:id="rId25"/>
    <p:sldId id="342" r:id="rId26"/>
    <p:sldId id="350" r:id="rId27"/>
    <p:sldId id="282" r:id="rId28"/>
    <p:sldId id="344" r:id="rId29"/>
    <p:sldId id="345" r:id="rId30"/>
    <p:sldId id="351"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xmlns=""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xmlns=""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xmlns=""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xmlns=""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xmlns=""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p14="http://schemas.microsoft.com/office/powerpoint/2010/main" xmlns=""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xmlns="">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xmlns=""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smtClean="0">
                <a:effectLst/>
              </a:rPr>
              <a:t>program </a:t>
            </a:r>
            <a:r>
              <a:rPr lang="en-US" dirty="0">
                <a:effectLst/>
              </a:rPr>
              <a:t>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xmlns=""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xmlns=""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xmlns=""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xmlns="">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xmlns="">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xmlns=""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 xmlns:p14="http://schemas.microsoft.com/office/powerpoint/2010/main"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xmlns=""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 xmlns:a14="http://schemas.microsoft.com/office/drawing/2010/main">
                  <a14:imgLayer r:embed="">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5" cstate="print">
            <a:extLst>
              <a:ext uri="{BEBA8EAE-BF5A-486C-A8C5-ECC9F3942E4B}">
                <a14:imgProps xmlns="" xmlns:a14="http://schemas.microsoft.com/office/drawing/2010/main">
                  <a14:imgLayer r:embed="">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7" cstate="print">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xmlns=""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 xmlns:p14="http://schemas.microsoft.com/office/powerpoint/2010/main"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xmlns=""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xmlns=""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xmlns=""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 xmlns:p14="http://schemas.microsoft.com/office/powerpoint/2010/main"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xmlns="">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xmlns=""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graphics</a:t>
            </a:r>
            <a:endParaRPr lang="en-US" dirty="0"/>
          </a:p>
          <a:p>
            <a:pPr marL="871538" lvl="1" indent="-514350">
              <a:buFont typeface="+mj-lt"/>
              <a:buAutoNum type="alphaLcParenR"/>
            </a:pPr>
            <a:r>
              <a:rPr lang="en-US" dirty="0" smtClean="0"/>
              <a:t> </a:t>
            </a:r>
            <a:r>
              <a:rPr lang="en-US" dirty="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xmlns=""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xmlns=""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xmlns=""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xmlns=""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xmlns=""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xmlns=""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xmlns=""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xmlns=""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xmlns="">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xmlns=""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xmlns=""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xmlns=""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xmlns="">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xmlns=""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xmlns=""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xmlns=""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xmlns=""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xmlns=""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xmlns=""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xmlns="">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xmlns=""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xmlns=""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xmlns="">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xmlns=""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xmlns=""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xmlns=""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xmlns="">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xmlns="">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xmlns=""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xmlns=""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xmlns="">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xmlns=""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xmlns=""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xmlns=""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xmlns=""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a:t>
            </a:r>
            <a:r>
              <a:rPr lang="bg-BG" sz="2400" dirty="0" smtClean="0">
                <a:effectLst/>
              </a:rPr>
              <a:t>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a:t>
            </a:r>
            <a:r>
              <a:rPr lang="bg-BG" sz="2400" dirty="0" smtClean="0">
                <a:effectLst/>
              </a:rPr>
              <a:t>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a:t>
            </a:r>
            <a:r>
              <a:rPr lang="bg-BG" sz="2400" dirty="0" smtClean="0">
                <a:effectLst/>
              </a:rPr>
              <a:t>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a:t>
            </a:r>
            <a:r>
              <a:rPr lang="bg-BG" sz="2400" dirty="0" smtClean="0">
                <a:effectLst/>
              </a:rPr>
              <a:t>software</a:t>
            </a:r>
            <a:endParaRPr lang="en-US"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xmlns=""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xmlns=""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xmlns=""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xmlns=""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5492</TotalTime>
  <Words>3229</Words>
  <Application>Microsoft Office PowerPoint</Application>
  <PresentationFormat>On-screen Show (4:3)</PresentationFormat>
  <Paragraphs>426</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Софтуерно инженерство</vt:lpstr>
      <vt:lpstr>Софтуерно инженерство</vt:lpstr>
      <vt:lpstr>Question</vt:lpstr>
      <vt:lpstr>Answer</vt:lpstr>
      <vt:lpstr>Компресиране на данни</vt:lpstr>
      <vt:lpstr>Компресиране на данни</vt:lpstr>
      <vt:lpstr>Question</vt:lpstr>
      <vt:lpstr>Answer</vt:lpstr>
      <vt:lpstr>Текстообработка</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582</cp:revision>
  <dcterms:created xsi:type="dcterms:W3CDTF">2007-12-08T16:03:35Z</dcterms:created>
  <dcterms:modified xsi:type="dcterms:W3CDTF">2013-12-04T03:25:42Z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